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2961D-099B-6E1B-5686-5CEFFC281B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FBD8B8-6598-E8D5-6611-D55A63033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E993F-2ABC-14B2-0AAF-9D01B0206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CF640C-9245-749B-B196-DD98BBECF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F9DB9-CBD6-217C-0C2D-19F866480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67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83AA6-5675-F7FA-3C3F-7B6B2A14C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745F64-CAB6-2D39-FBEA-93EC57FF9A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5B58F-2270-85D4-A88A-8074650B5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8B585-6B94-EBF3-562E-35060704E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54F09-492D-FB4C-CA84-8DBF59B62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644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862DE9-345A-588A-82CA-9725ADAE68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EB8D2F-D82E-4A0B-6334-A8A3D24D90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42677-8002-CE9E-77EC-6D5806258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C9C2F-E85F-8E5C-AA0F-4DDFFED3E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C316C-4515-E8D1-38BC-5A6BD57BF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662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EC688-F3FD-C5CA-B19F-1014795D0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46A09-F8ED-0F98-BAF6-5481A1FDC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12FC6-CBA0-E1DA-143D-0786AABA7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6EA1C-AAC1-C548-2119-08DA6A26B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395DC9-B8A4-1830-ED3A-6794D3066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85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681AC-F6CD-8B42-D7E9-1066E3718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2B977-77E4-7ED7-4456-51C662607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C5835-C190-96A8-3301-30D947135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FAA78-3EB9-5D61-40FC-A27EC3B16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43E53-6FB7-51CA-EE9C-E917F27F7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953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42710-3DE2-B0FF-F959-4692CA557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3A524-C025-402D-A3A6-0C03E4A07C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DB63A1-BE64-3553-0006-A2C8EA7BD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3FF5CF-6E3E-A983-E249-5AA354418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E2258-12B0-27D7-3A28-70A4D5364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2AE2C8-8BCD-7568-F4B3-08E90A683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86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498A-3335-E4BF-241B-C7E351589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6FBAFA-3910-208C-FF13-A02B61193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BFEE54-9FD9-4132-7B29-B23FE0CCE9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6411A3-601C-8FB7-B86B-FCF4269691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0BD891-3C3D-7EF4-9B8F-A758B85C29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21448B-D9D3-EFCA-92DF-115A755E0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175E7D-DAEB-D8D5-D9AD-ACED0FE47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E9346C-25C6-DA10-FC02-32494CB47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41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1E887-6BEC-8208-E0AF-CBAAD7B24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E7A983-4414-B07F-BB72-62D3E0F90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F3A0F2-D9D5-EA0A-7914-DAE2AD11C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3E68F2-C45E-F677-2076-9E5D69F41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41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6B8C87-DC3D-A833-7723-2342F4EAE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2AEF2E-5407-7649-4E7C-7F0D39564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0BE8F-F53B-FF94-1346-689539F88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70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2E542-BE2D-DC97-6D68-94BE4FE21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60A3B-A029-FBD1-C70C-76697616A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8B5250-FF80-4935-DB4E-E3CC7B78C1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7F346C-BD76-04FD-C393-3161EA3AC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95FA2-F012-E1FC-C1F9-59F4389AC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0593AA-D161-C2E6-6F6E-435A334E8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870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651A-166D-370B-D194-FF07F316C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1FEB4F-68C1-DBA1-53F3-B84692CE8A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C05360-BBF5-D0D5-F04D-CC09D7459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FE8353-B5F3-590F-08D0-D7622EE81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BF7860-4651-6D4B-7ECC-A50C72479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A66FD1-0333-E213-4F86-9E4C07388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351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7C327C-E728-B5B4-2B0D-432B4F5DB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CE2EB0-1EA0-BB73-41F7-343547C9E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4DDEB-8490-65C4-1C76-297B4D23B6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73180-F05F-46EE-B8E4-7980C4560C62}" type="datetimeFigureOut">
              <a:rPr lang="en-US" smtClean="0"/>
              <a:t>2/16/2025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4542A-147C-637F-4E49-12171059A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A2D44-1A0E-DF0F-FB04-4B0517060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E0D97-AECF-44D1-B7FF-08CB9B50F9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886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67B84-F7F3-9EC7-6BE3-B77D2B0AC7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GAUSS JORDAN METHOD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D22F0E-8F9B-4A92-5A0F-6E653C3DAE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NAZMUL KADER CHOWDHURY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153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5CCDC03-8E35-F32A-2997-E3A2417A3366}"/>
              </a:ext>
            </a:extLst>
          </p:cNvPr>
          <p:cNvSpPr txBox="1"/>
          <p:nvPr/>
        </p:nvSpPr>
        <p:spPr>
          <a:xfrm>
            <a:off x="2686639" y="405353"/>
            <a:ext cx="610692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Gauss Elimination vs Gauss-Jordan Elimination</a:t>
            </a:r>
            <a:endParaRPr lang="en-US" sz="2400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049ED1-C0F6-49E6-2224-5FD6E983408D}"/>
              </a:ext>
            </a:extLst>
          </p:cNvPr>
          <p:cNvSpPr txBox="1"/>
          <p:nvPr/>
        </p:nvSpPr>
        <p:spPr>
          <a:xfrm>
            <a:off x="1715678" y="1495835"/>
            <a:ext cx="666278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Both methods are used to solve systems of linear equations.</a:t>
            </a:r>
          </a:p>
          <a:p>
            <a:endParaRPr lang="en-US" dirty="0"/>
          </a:p>
          <a:p>
            <a:r>
              <a:rPr lang="en-US" dirty="0"/>
              <a:t>They use row operations but differ in how far the matrix is simplified.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E14581-FAF8-1322-FC03-C06A36617CCF}"/>
              </a:ext>
            </a:extLst>
          </p:cNvPr>
          <p:cNvSpPr txBox="1"/>
          <p:nvPr/>
        </p:nvSpPr>
        <p:spPr>
          <a:xfrm>
            <a:off x="1797742" y="1034170"/>
            <a:ext cx="1777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Introduction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44970920-4125-C882-2C60-042413546F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420719"/>
              </p:ext>
            </p:extLst>
          </p:nvPr>
        </p:nvGraphicFramePr>
        <p:xfrm>
          <a:off x="1438111" y="2771261"/>
          <a:ext cx="8127999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24324272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85530682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977937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Aspect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Gauss Elimination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Gauss-Jordan Elimination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43344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Final Matrix Form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triangular form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Reduced row echelon form (RREF)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9340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Pivot Handling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Only zeros below pivots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Zeros both below and above pivots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5787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1078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C25096-A1A8-2D32-D71B-E2B4797A03DF}"/>
              </a:ext>
            </a:extLst>
          </p:cNvPr>
          <p:cNvSpPr txBox="1"/>
          <p:nvPr/>
        </p:nvSpPr>
        <p:spPr>
          <a:xfrm>
            <a:off x="5244541" y="122549"/>
            <a:ext cx="1145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37A5A2-896D-5345-17D0-C0C8F5AB9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253" y="2646133"/>
            <a:ext cx="5151566" cy="39090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727B29-E77D-9D9C-3CF5-44C84F0BA969}"/>
              </a:ext>
            </a:extLst>
          </p:cNvPr>
          <p:cNvSpPr txBox="1"/>
          <p:nvPr/>
        </p:nvSpPr>
        <p:spPr>
          <a:xfrm>
            <a:off x="4015819" y="784177"/>
            <a:ext cx="40134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Solve by Gauss-Jordan method</a:t>
            </a:r>
          </a:p>
          <a:p>
            <a:r>
              <a:rPr lang="en-US" sz="2400" dirty="0"/>
              <a:t>4x+y+3z =11</a:t>
            </a:r>
          </a:p>
          <a:p>
            <a:r>
              <a:rPr lang="en-US" sz="2400" dirty="0"/>
              <a:t>3x+4y+2z =11</a:t>
            </a:r>
          </a:p>
          <a:p>
            <a:r>
              <a:rPr lang="en-US" sz="2400" dirty="0"/>
              <a:t>2x +3y+z =7</a:t>
            </a:r>
          </a:p>
        </p:txBody>
      </p:sp>
    </p:spTree>
    <p:extLst>
      <p:ext uri="{BB962C8B-B14F-4D97-AF65-F5344CB8AC3E}">
        <p14:creationId xmlns:p14="http://schemas.microsoft.com/office/powerpoint/2010/main" val="650821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2B0045-1850-802E-1754-434F1790D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828" y="467414"/>
            <a:ext cx="6212264" cy="411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350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183B29-2FC8-EE30-3E57-4BA54FFAD5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781050"/>
            <a:ext cx="647700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92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329B684-BC2C-C968-CD69-5398469EE646}"/>
              </a:ext>
            </a:extLst>
          </p:cNvPr>
          <p:cNvSpPr txBox="1"/>
          <p:nvPr/>
        </p:nvSpPr>
        <p:spPr>
          <a:xfrm>
            <a:off x="1180708" y="371515"/>
            <a:ext cx="6094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problem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68E516-D523-2081-630C-FDC42F0794CA}"/>
              </a:ext>
            </a:extLst>
          </p:cNvPr>
          <p:cNvSpPr txBox="1"/>
          <p:nvPr/>
        </p:nvSpPr>
        <p:spPr>
          <a:xfrm>
            <a:off x="1498862" y="1291472"/>
            <a:ext cx="403110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Solve by Gauss-Jordan Method</a:t>
            </a:r>
          </a:p>
          <a:p>
            <a:r>
              <a:rPr lang="en-US" sz="2400" dirty="0"/>
              <a:t>x+y+2z = 4</a:t>
            </a:r>
          </a:p>
          <a:p>
            <a:r>
              <a:rPr lang="en-US" sz="2400" dirty="0"/>
              <a:t>3x +y-3z = -4</a:t>
            </a:r>
          </a:p>
          <a:p>
            <a:r>
              <a:rPr lang="en-US" sz="2400" dirty="0"/>
              <a:t>2x -3y -5z =-5</a:t>
            </a:r>
          </a:p>
        </p:txBody>
      </p:sp>
    </p:spTree>
    <p:extLst>
      <p:ext uri="{BB962C8B-B14F-4D97-AF65-F5344CB8AC3E}">
        <p14:creationId xmlns:p14="http://schemas.microsoft.com/office/powerpoint/2010/main" val="3122707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E07DB3-040E-E502-8292-E1AF48599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088" y="169682"/>
            <a:ext cx="5557824" cy="65186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EFF0B1-FFF8-AA54-4DAE-2649AA400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368" y="0"/>
            <a:ext cx="55412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2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746B6B-EC09-81B4-B125-94D3CA907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3004"/>
            <a:ext cx="12192000" cy="4011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0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FDCC8C-D5F8-64CE-A98F-017940D58DA3}"/>
              </a:ext>
            </a:extLst>
          </p:cNvPr>
          <p:cNvSpPr txBox="1"/>
          <p:nvPr/>
        </p:nvSpPr>
        <p:spPr>
          <a:xfrm>
            <a:off x="2237764" y="1461154"/>
            <a:ext cx="69451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MATH IS THE ONLY PLACE WHERE TRUTH AND BEAUTY MEAN THE SAME THING</a:t>
            </a:r>
          </a:p>
        </p:txBody>
      </p:sp>
    </p:spTree>
    <p:extLst>
      <p:ext uri="{BB962C8B-B14F-4D97-AF65-F5344CB8AC3E}">
        <p14:creationId xmlns:p14="http://schemas.microsoft.com/office/powerpoint/2010/main" val="4069003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133</Words>
  <Application>Microsoft Office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GAUSS JORDAN METHOD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GAUSS JORDAN METHOD</dc:title>
  <dc:creator>Nazmul kader Chowdhury</dc:creator>
  <cp:lastModifiedBy>Nazmul kader Chowdhury</cp:lastModifiedBy>
  <cp:revision>4</cp:revision>
  <dcterms:created xsi:type="dcterms:W3CDTF">2025-02-10T06:59:32Z</dcterms:created>
  <dcterms:modified xsi:type="dcterms:W3CDTF">2025-02-15T18:36:34Z</dcterms:modified>
</cp:coreProperties>
</file>

<file path=docProps/thumbnail.jpeg>
</file>